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66" r:id="rId3"/>
    <p:sldId id="257" r:id="rId4"/>
    <p:sldId id="259" r:id="rId5"/>
    <p:sldId id="258" r:id="rId6"/>
    <p:sldId id="260" r:id="rId7"/>
    <p:sldId id="265" r:id="rId8"/>
    <p:sldId id="262" r:id="rId9"/>
    <p:sldId id="268" r:id="rId10"/>
    <p:sldId id="264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5" d="100"/>
          <a:sy n="45" d="100"/>
        </p:scale>
        <p:origin x="-114" y="-1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5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7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6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445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347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11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7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20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6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2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01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311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9941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55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0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61695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5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152D-E34B-4725-9C08-4F8C8BF4BA36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53100-438D-4917-8433-629BD194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30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-1" y="244475"/>
            <a:ext cx="11784169" cy="79851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1 октября-День музыки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5" y="1133341"/>
            <a:ext cx="10534918" cy="55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8187" y="605308"/>
            <a:ext cx="112690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>
                <a:solidFill>
                  <a:prstClr val="white"/>
                </a:solidFill>
              </a:rPr>
              <a:t>12. Язык музыки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Существует особый язык музыки – «Соль-ре-соль». Его основа – семь нот, они являются слогами в словах. Язык создал французский филолог Жан Франсуа </a:t>
            </a:r>
            <a:r>
              <a:rPr lang="ru-RU" sz="2400" dirty="0" err="1">
                <a:solidFill>
                  <a:prstClr val="white"/>
                </a:solidFill>
              </a:rPr>
              <a:t>Сюдр</a:t>
            </a:r>
            <a:r>
              <a:rPr lang="ru-RU" sz="2400" dirty="0">
                <a:solidFill>
                  <a:prstClr val="white"/>
                </a:solidFill>
              </a:rPr>
              <a:t>, потративший на разработку правил и словаря более 40 лет.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В итоге искусственный язык получился очень сложным и неудобным. В 1868 году вышли сочинения на новом языке, но вскоре о нем забыли.</a:t>
            </a:r>
          </a:p>
          <a:p>
            <a:pPr lvl="0"/>
            <a:endParaRPr lang="ru-RU" sz="2400" i="1" dirty="0" smtClean="0">
              <a:solidFill>
                <a:prstClr val="white"/>
              </a:solidFill>
            </a:endParaRPr>
          </a:p>
          <a:p>
            <a:pPr lvl="0"/>
            <a:r>
              <a:rPr lang="ru-RU" sz="2400" i="1" dirty="0" smtClean="0">
                <a:solidFill>
                  <a:prstClr val="white"/>
                </a:solidFill>
              </a:rPr>
              <a:t>13</a:t>
            </a:r>
            <a:r>
              <a:rPr lang="ru-RU" sz="2400" i="1" dirty="0">
                <a:solidFill>
                  <a:prstClr val="white"/>
                </a:solidFill>
              </a:rPr>
              <a:t>. Самая длинная песня в мире звучит тысячу лет!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Самая длинная песня под названием «</a:t>
            </a:r>
            <a:r>
              <a:rPr lang="ru-RU" sz="2400" dirty="0" err="1">
                <a:solidFill>
                  <a:prstClr val="white"/>
                </a:solidFill>
              </a:rPr>
              <a:t>Longplayer</a:t>
            </a:r>
            <a:r>
              <a:rPr lang="ru-RU" sz="2400" dirty="0">
                <a:solidFill>
                  <a:prstClr val="white"/>
                </a:solidFill>
              </a:rPr>
              <a:t>» будет звучать ровно тысячу лет! Она исполняется на особых колоколах – тибетских чашах. Музыкой управляет компьютер, запрограммированный на весьма долгий срок</a:t>
            </a:r>
            <a:r>
              <a:rPr lang="ru-RU" sz="2400" dirty="0" smtClean="0">
                <a:solidFill>
                  <a:prstClr val="white"/>
                </a:solidFill>
              </a:rPr>
              <a:t>. 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7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0" y="26441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</a:rPr>
              <a:t>Спасибо за внимание</a:t>
            </a:r>
            <a:r>
              <a:rPr lang="ru-RU" sz="2400" dirty="0" smtClean="0">
                <a:solidFill>
                  <a:prstClr val="white"/>
                </a:solidFill>
              </a:rPr>
              <a:t>!!!</a:t>
            </a:r>
            <a:endParaRPr lang="ru-RU" sz="2400" dirty="0">
              <a:solidFill>
                <a:prstClr val="white"/>
              </a:solidFill>
            </a:endParaRP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Материал подготовила: Шакирова М.Б. МАОУ СОШ №1 им: Б. </a:t>
            </a:r>
            <a:r>
              <a:rPr lang="ru-RU" sz="2400" dirty="0" err="1">
                <a:solidFill>
                  <a:prstClr val="white"/>
                </a:solidFill>
              </a:rPr>
              <a:t>Абдрахманова</a:t>
            </a:r>
            <a:r>
              <a:rPr lang="ru-RU" sz="2400" dirty="0">
                <a:solidFill>
                  <a:prstClr val="white"/>
                </a:solidFill>
              </a:rPr>
              <a:t> ЗАТО </a:t>
            </a:r>
            <a:r>
              <a:rPr lang="ru-RU" sz="2400" dirty="0" smtClean="0">
                <a:solidFill>
                  <a:prstClr val="white"/>
                </a:solidFill>
              </a:rPr>
              <a:t>Межгорье 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54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13295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6062" y="335846"/>
            <a:ext cx="121190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</a:rPr>
              <a:t>13 интересных фактов о Дне музыки</a:t>
            </a:r>
          </a:p>
          <a:p>
            <a:pPr lvl="0"/>
            <a:r>
              <a:rPr lang="ru-RU" sz="2400" i="1" dirty="0" smtClean="0">
                <a:solidFill>
                  <a:prstClr val="white"/>
                </a:solidFill>
              </a:rPr>
              <a:t>1</a:t>
            </a:r>
            <a:r>
              <a:rPr lang="ru-RU" sz="2400" i="1" dirty="0">
                <a:solidFill>
                  <a:prstClr val="white"/>
                </a:solidFill>
              </a:rPr>
              <a:t>. Когда появился праздник?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Несмотря на то, что музыке миллионы лет, праздник появился сравнительно недавно. В 1973 году его учредил Международный музыкальный совет при </a:t>
            </a:r>
            <a:endParaRPr lang="ru-RU" sz="2400" dirty="0" smtClean="0">
              <a:solidFill>
                <a:prstClr val="white"/>
              </a:solidFill>
            </a:endParaRPr>
          </a:p>
          <a:p>
            <a:pPr lvl="0"/>
            <a:r>
              <a:rPr lang="ru-RU" sz="2400" dirty="0" smtClean="0">
                <a:solidFill>
                  <a:prstClr val="white"/>
                </a:solidFill>
              </a:rPr>
              <a:t>ЮНЕСКО</a:t>
            </a:r>
            <a:r>
              <a:rPr lang="ru-RU" sz="2400" dirty="0">
                <a:solidFill>
                  <a:prstClr val="white"/>
                </a:solidFill>
              </a:rPr>
              <a:t>, а спустя два года прошли первые симфонические концерты в его честь.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С 1975 года Международный День музыки – официальный праздник людей искусства: композиторов, музыкантов, работников филармонии, музыковедов.</a:t>
            </a:r>
          </a:p>
          <a:p>
            <a:pPr lvl="0"/>
            <a:endParaRPr lang="ru-RU" sz="2400" i="1" dirty="0" smtClean="0">
              <a:solidFill>
                <a:prstClr val="white"/>
              </a:solidFill>
            </a:endParaRPr>
          </a:p>
          <a:p>
            <a:pPr lvl="0"/>
            <a:r>
              <a:rPr lang="ru-RU" sz="2400" i="1" dirty="0" smtClean="0">
                <a:solidFill>
                  <a:prstClr val="white"/>
                </a:solidFill>
              </a:rPr>
              <a:t>2</a:t>
            </a:r>
            <a:r>
              <a:rPr lang="ru-RU" sz="2400" i="1" dirty="0">
                <a:solidFill>
                  <a:prstClr val="white"/>
                </a:solidFill>
              </a:rPr>
              <a:t>. День музыки в России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В России о Дне музыки заговорили только в 1996 году. В этот год гениальному отечественному композитору, ученому и общественному деятелю Дмитрию Шостаковичу исполнилось бы 90 лет.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В 1973 году он обратился к Организации Объединенных Наций с открытым письмом, в котором просил учредить праздник музыки и тем самым признать ее роль в деле сплочения народов и обмена культурным опытом. Шостакович стал одним из создателей праздника, «крестным отцом» Дня музыки</a:t>
            </a:r>
            <a:r>
              <a:rPr lang="ru-RU" sz="2400" dirty="0" smtClean="0">
                <a:solidFill>
                  <a:prstClr val="white"/>
                </a:solidFill>
              </a:rPr>
              <a:t>. </a:t>
            </a:r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78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6214" y="154511"/>
            <a:ext cx="114235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3. Основные события в День музыки в России</a:t>
            </a:r>
          </a:p>
          <a:p>
            <a:r>
              <a:rPr lang="ru-RU" sz="2400" dirty="0" smtClean="0"/>
              <a:t>В Международный День музыки в Москве и Санкт-Петербурге проходят культурные мероприятия: встречи с музыкантами, выставки и выступления.</a:t>
            </a:r>
          </a:p>
          <a:p>
            <a:r>
              <a:rPr lang="ru-RU" sz="2400" dirty="0" smtClean="0"/>
              <a:t>В Санкт-Петербурге по традиции проходит концерт Симфонического оркестра филармонии, Камерного оркестра консерватории.</a:t>
            </a:r>
          </a:p>
          <a:p>
            <a:r>
              <a:rPr lang="ru-RU" sz="2400" dirty="0" smtClean="0"/>
              <a:t>Особой популярностью пользуется «Ночь музыки» в Москве: на разных площадках для гостей выступают Большой симфонический оркестр имени Чайковского и джазовый коллектив Олега Лундстрема. В римско-католическом кафедральном соборе звучит органная музыка. И все это — совершенно бесплатно!</a:t>
            </a:r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044" y="3612526"/>
            <a:ext cx="5061397" cy="29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4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90" y="170970"/>
            <a:ext cx="1171977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4. </a:t>
            </a:r>
            <a:r>
              <a:rPr lang="ru-RU" sz="2000" i="1" dirty="0" smtClean="0"/>
              <a:t>Возникновение музыки и музыкальных инструментов — что говорят ученые?</a:t>
            </a:r>
          </a:p>
          <a:p>
            <a:r>
              <a:rPr lang="ru-RU" sz="2000" dirty="0" smtClean="0"/>
              <a:t>Музыка сопровождает человеческое общество с момента его зарождения.</a:t>
            </a:r>
          </a:p>
          <a:p>
            <a:r>
              <a:rPr lang="ru-RU" sz="2000" dirty="0" smtClean="0"/>
              <a:t>В африканской пустыне археологи обнаружили наскальные рисунки древних племен. На них изображены люди с диковинными приспособлениями в руках. Предположительно, это были первые музыкальные инструменты. Мы никогда не узнаем, какие звуки они издавали — и, вероятно, эта музыка была далека от современной. Но она уже была частью жизни наших предков.</a:t>
            </a:r>
          </a:p>
          <a:p>
            <a:endParaRPr lang="ru-RU" sz="2000" dirty="0" smtClean="0"/>
          </a:p>
          <a:p>
            <a:r>
              <a:rPr lang="ru-RU" sz="2000" dirty="0" smtClean="0"/>
              <a:t>5. </a:t>
            </a:r>
            <a:r>
              <a:rPr lang="ru-RU" sz="2000" i="1" dirty="0" smtClean="0"/>
              <a:t>Самый древний в мире музей с музыкальными инструментами </a:t>
            </a:r>
          </a:p>
          <a:p>
            <a:r>
              <a:rPr lang="ru-RU" sz="2000" dirty="0" smtClean="0"/>
              <a:t>Недавняя находка в Китае показала: жители особым образом относились к музыке и всему, что было связано с ней.</a:t>
            </a:r>
          </a:p>
          <a:p>
            <a:r>
              <a:rPr lang="ru-RU" sz="2000" dirty="0" smtClean="0"/>
              <a:t>В 2000 году был найден один из самых старых музеев в мире – музей династии </a:t>
            </a:r>
            <a:r>
              <a:rPr lang="ru-RU" sz="2000" dirty="0" err="1" smtClean="0"/>
              <a:t>Хань</a:t>
            </a:r>
            <a:r>
              <a:rPr lang="ru-RU" sz="2000" dirty="0" smtClean="0"/>
              <a:t>. В нем исследователи нашли уникальные инструменты (всего более 150-ти экземпляров) в отличном состоянии. Это — дудки и флейты разных форм и размеров, колокола и литофоны (каменные пластины).</a:t>
            </a:r>
          </a:p>
          <a:p>
            <a:endParaRPr lang="ru-RU" sz="2000" dirty="0" smtClean="0"/>
          </a:p>
          <a:p>
            <a:r>
              <a:rPr lang="ru-RU" sz="2000" dirty="0" smtClean="0"/>
              <a:t>6. </a:t>
            </a:r>
            <a:r>
              <a:rPr lang="ru-RU" sz="2000" i="1" dirty="0" smtClean="0"/>
              <a:t>Когда появилась музыка — экскурс в историю</a:t>
            </a:r>
          </a:p>
          <a:p>
            <a:r>
              <a:rPr lang="ru-RU" sz="2000" dirty="0" smtClean="0"/>
              <a:t>По мнению ученых, музыка появилась в одно время с речью. Сначала первобытные люди, выполняя коллективную работу, издавали определенные повторяющиеся звуки, чтобы задать ритм и согласовать свои действия.</a:t>
            </a:r>
          </a:p>
          <a:p>
            <a:r>
              <a:rPr lang="ru-RU" sz="2000" dirty="0" smtClean="0"/>
              <a:t>Позже они начали дополнять мелодичными звуками танцы — опять же, для поддержания ритма.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401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96" y="373488"/>
            <a:ext cx="9890654" cy="56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0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50" y="399245"/>
            <a:ext cx="111144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7. «Музыка» – производное от слова «муза».</a:t>
            </a:r>
          </a:p>
          <a:p>
            <a:r>
              <a:rPr lang="ru-RU" sz="2400" dirty="0" smtClean="0"/>
              <a:t>В древнегреческой мифологии музы – дочери Зевса, богини искусств и наук. К примеру, Терпсихора – богиня танцев, а Евтерпа – поэзии. Они прославляли свои искусства песнями, танцами и игрой на божественной арфе.</a:t>
            </a:r>
          </a:p>
          <a:p>
            <a:r>
              <a:rPr lang="ru-RU" sz="2400" dirty="0" smtClean="0"/>
              <a:t>Очевидно происхождение слова: музыка – то, что связано с музами.</a:t>
            </a:r>
          </a:p>
          <a:p>
            <a:endParaRPr lang="ru-RU" sz="2400" i="1" dirty="0" smtClean="0"/>
          </a:p>
          <a:p>
            <a:r>
              <a:rPr lang="ru-RU" sz="2400" i="1" dirty="0" smtClean="0"/>
              <a:t>8. Значение музыки для человека</a:t>
            </a:r>
          </a:p>
          <a:p>
            <a:r>
              <a:rPr lang="ru-RU" sz="2400" dirty="0" smtClean="0"/>
              <a:t>Музыка благотворно влияет на здоровье и психику человека. Размеренная, спокойная мелодия вызывает положительные эмоции и выводит из депрессии, ритмичная – повышает настроение и работоспособность.</a:t>
            </a:r>
          </a:p>
          <a:p>
            <a:r>
              <a:rPr lang="ru-RU" sz="2400" dirty="0" smtClean="0"/>
              <a:t>Еще Пифагор считал, что звуковые волны входят в резонанс с колебаниями внутренних органов и лечат их. Современная медицина отмечает факты положительного влияния музыки на работу сердца.</a:t>
            </a:r>
          </a:p>
          <a:p>
            <a:r>
              <a:rPr lang="ru-RU" sz="2400" dirty="0" smtClean="0"/>
              <a:t>Занятия музыкой развивают интеллект и память у детей, повышают болевой порог и предотвращают снижение слуха с возрастом у взрослых.</a:t>
            </a:r>
          </a:p>
        </p:txBody>
      </p:sp>
    </p:spTree>
    <p:extLst>
      <p:ext uri="{BB962C8B-B14F-4D97-AF65-F5344CB8AC3E}">
        <p14:creationId xmlns:p14="http://schemas.microsoft.com/office/powerpoint/2010/main" val="2594817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487" y="283335"/>
            <a:ext cx="111402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>
                <a:solidFill>
                  <a:prstClr val="white"/>
                </a:solidFill>
              </a:rPr>
              <a:t>9. Такие разные музыкальные стили…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Стиль имеет значение!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О влиянии классической музыки на психику человека знают многие: она успокаивает нервы и даже лечит хронические заболевания.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Рок и реп угнетают нервную систему, могут привести к депрессиям, спровоцировать агрессию, тревожность.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Но мало кому известно, что музыка кантри — казалось бы, такая легкая и позитивная — может негативным образом воздействовать на человека. В США любители кантри чаще других совершают суициды, разводятся с супругами, конфликтуют с окружающими. Четкого объяснения этому феномену нет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23" y="4237149"/>
            <a:ext cx="4855335" cy="244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78" y="244699"/>
            <a:ext cx="11706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10. Музыка — понятие не только духовное, но и материальное</a:t>
            </a:r>
          </a:p>
          <a:p>
            <a:r>
              <a:rPr lang="ru-RU" sz="2400" dirty="0" smtClean="0"/>
              <a:t>Музыка меняет структуру воды. Знаменитый эксперимент японского ученого </a:t>
            </a:r>
            <a:r>
              <a:rPr lang="ru-RU" sz="2400" dirty="0" err="1" smtClean="0"/>
              <a:t>Масару</a:t>
            </a:r>
            <a:r>
              <a:rPr lang="ru-RU" sz="2400" dirty="0" smtClean="0"/>
              <a:t> </a:t>
            </a:r>
            <a:r>
              <a:rPr lang="ru-RU" sz="2400" dirty="0" err="1" smtClean="0"/>
              <a:t>Эмото</a:t>
            </a:r>
            <a:r>
              <a:rPr lang="ru-RU" sz="2400" dirty="0" smtClean="0"/>
              <a:t> показал: под воздействием мелодий различных направлений вода кристаллизуется по-разному.</a:t>
            </a:r>
          </a:p>
          <a:p>
            <a:r>
              <a:rPr lang="ru-RU" sz="2400" dirty="0" smtClean="0"/>
              <a:t>Лучше всего вода «реагирует» на классику: после заморозки под микроскопом можно разглядеть изящные снежинки правильной формы с шестью лучами. А вот тяжелый рок не лучшим образом действует на процесс кристаллизации: снежинки получаются бесформенными, рваными, разными по размеру. Ученый объясняет это явление особой частотой звуковой волны, присущей мелодичной музыке (энергия «</a:t>
            </a:r>
            <a:r>
              <a:rPr lang="ru-RU" sz="2400" dirty="0" err="1" smtClean="0"/>
              <a:t>Хадо</a:t>
            </a:r>
            <a:r>
              <a:rPr lang="ru-RU" sz="2400" dirty="0" smtClean="0"/>
              <a:t>»), которая резонирует с молекулой воды и придает ей правильную форму. </a:t>
            </a:r>
          </a:p>
          <a:p>
            <a:endParaRPr lang="ru-RU" sz="2400" i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17" y="4267127"/>
            <a:ext cx="8504657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61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6823" y="579549"/>
            <a:ext cx="100326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>
                <a:solidFill>
                  <a:prstClr val="white"/>
                </a:solidFill>
              </a:rPr>
              <a:t>11. Оздоровительная музыка колоколов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Звуки колокола способны убивать болезнетворные бактерии и </a:t>
            </a:r>
            <a:r>
              <a:rPr lang="ru-RU" sz="2400" dirty="0" err="1">
                <a:solidFill>
                  <a:prstClr val="white"/>
                </a:solidFill>
              </a:rPr>
              <a:t>оздоравливать</a:t>
            </a:r>
            <a:r>
              <a:rPr lang="ru-RU" sz="2400" dirty="0">
                <a:solidFill>
                  <a:prstClr val="white"/>
                </a:solidFill>
              </a:rPr>
              <a:t> организм. На Руси колокольный звон использовали для лечения заболеваний суставов, снятия сглаза и порчи.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В средневековой Европе во время эпидемии чумы звонили в колокола, и эпидемия отступала.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Современные исследования подтверждают, что колокольный звон негативно действует на возбудителей опасных заболеваний, их активность в организме снижается на 40%.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в полночь 1 января 2000 года. </a:t>
            </a:r>
            <a:r>
              <a:rPr lang="ru-RU" sz="2400" dirty="0" smtClean="0">
                <a:solidFill>
                  <a:prstClr val="white"/>
                </a:solidFill>
              </a:rPr>
              <a:t> 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79" y="3770179"/>
            <a:ext cx="3093613" cy="287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141</TotalTime>
  <Words>1013</Words>
  <Application>Microsoft Office PowerPoint</Application>
  <PresentationFormat>Произвольный</PresentationFormat>
  <Paragraphs>55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Damask</vt:lpstr>
      <vt:lpstr>1 октября-День музыки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музыки</dc:title>
  <dc:creator>Пользователь</dc:creator>
  <cp:lastModifiedBy>Флорида</cp:lastModifiedBy>
  <cp:revision>11</cp:revision>
  <dcterms:created xsi:type="dcterms:W3CDTF">2022-09-29T09:57:28Z</dcterms:created>
  <dcterms:modified xsi:type="dcterms:W3CDTF">2022-09-30T19:11:03Z</dcterms:modified>
</cp:coreProperties>
</file>